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66" r:id="rId4"/>
    <p:sldId id="268" r:id="rId5"/>
    <p:sldId id="267" r:id="rId6"/>
    <p:sldId id="272" r:id="rId7"/>
    <p:sldId id="276" r:id="rId8"/>
    <p:sldId id="273" r:id="rId9"/>
    <p:sldId id="274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57" autoAdjust="0"/>
    <p:restoredTop sz="94966"/>
  </p:normalViewPr>
  <p:slideViewPr>
    <p:cSldViewPr snapToGrid="0" snapToObjects="1">
      <p:cViewPr varScale="1">
        <p:scale>
          <a:sx n="121" d="100"/>
          <a:sy n="121" d="100"/>
        </p:scale>
        <p:origin x="3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934FE-9DB7-44C9-AA84-1A181D4CE784}" type="datetimeFigureOut">
              <a:rPr lang="es-CO" smtClean="0"/>
              <a:t>23/08/21</a:t>
            </a:fld>
            <a:endParaRPr lang="es-C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5FF31E-9861-487C-9806-AF6469E978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03781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55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632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466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110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08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551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25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62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9274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02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85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7205C5-230A-ED40-8BFF-2F344DC091E5}" type="datetimeFigureOut">
              <a:rPr lang="en-US" smtClean="0"/>
              <a:t>8/23/21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36A91-64E8-4E41-A56B-B9E214ECBF7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162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b="1" dirty="0"/>
              <a:t>CINEMÁTICA DIRECTA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599529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Muñeca esférica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474" y="1647444"/>
            <a:ext cx="8696325" cy="450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176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Convenci</a:t>
            </a:r>
            <a:r>
              <a:rPr lang="es-ES_tradnl" dirty="0" err="1"/>
              <a:t>ón</a:t>
            </a:r>
            <a:r>
              <a:rPr lang="es-ES_tradnl" dirty="0"/>
              <a:t> D-H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Cinem</a:t>
            </a:r>
            <a:r>
              <a:rPr lang="es-ES_tradnl" dirty="0"/>
              <a:t>ática directa</a:t>
            </a:r>
          </a:p>
          <a:p>
            <a:r>
              <a:rPr lang="es-ES_tradnl" dirty="0"/>
              <a:t>Composición de transformaciones individuales de coordenadas que conforman una transformación homogénea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15582"/>
            <a:ext cx="10329244" cy="205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641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554" y="1354190"/>
            <a:ext cx="5851320" cy="55038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/>
          <a:lstStyle/>
          <a:p>
            <a:r>
              <a:rPr lang="en-US" dirty="0" err="1"/>
              <a:t>Brazo</a:t>
            </a:r>
            <a:r>
              <a:rPr lang="en-US" dirty="0"/>
              <a:t> planar de 3 </a:t>
            </a:r>
            <a:r>
              <a:rPr lang="en-US" dirty="0" err="1"/>
              <a:t>DoF</a:t>
            </a:r>
            <a:endParaRPr lang="en-US" dirty="0"/>
          </a:p>
        </p:txBody>
      </p:sp>
      <p:pic>
        <p:nvPicPr>
          <p:cNvPr id="99" name="Picture 3">
            <a:extLst>
              <a:ext uri="{FF2B5EF4-FFF2-40B4-BE49-F238E27FC236}">
                <a16:creationId xmlns:a16="http://schemas.microsoft.com/office/drawing/2014/main" id="{D7C327B9-25A4-8C45-B1B9-22A69F57C4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87"/>
          <a:stretch/>
        </p:blipFill>
        <p:spPr>
          <a:xfrm>
            <a:off x="5999905" y="4213576"/>
            <a:ext cx="6116226" cy="205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26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4" y="2276272"/>
            <a:ext cx="4871018" cy="4581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/>
          <a:lstStyle/>
          <a:p>
            <a:r>
              <a:rPr lang="en-US" dirty="0" err="1"/>
              <a:t>Brazo</a:t>
            </a:r>
            <a:r>
              <a:rPr lang="en-US" dirty="0"/>
              <a:t> planar de 3 </a:t>
            </a:r>
            <a:r>
              <a:rPr lang="en-US" dirty="0" err="1"/>
              <a:t>DoF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343" r="2510"/>
          <a:stretch/>
        </p:blipFill>
        <p:spPr>
          <a:xfrm>
            <a:off x="3396344" y="1200977"/>
            <a:ext cx="8784772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000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4" y="2276272"/>
            <a:ext cx="4871018" cy="4581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/>
          <a:lstStyle/>
          <a:p>
            <a:r>
              <a:rPr lang="en-US" dirty="0" err="1"/>
              <a:t>Brazo</a:t>
            </a:r>
            <a:r>
              <a:rPr lang="en-US" dirty="0"/>
              <a:t> planar de 3 </a:t>
            </a:r>
            <a:r>
              <a:rPr lang="en-US" dirty="0" err="1"/>
              <a:t>DoF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5464" y="3226715"/>
            <a:ext cx="7444900" cy="18765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44766" y="2276272"/>
            <a:ext cx="55058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Para </a:t>
            </a:r>
            <a:r>
              <a:rPr lang="en-US" sz="3200" dirty="0" err="1"/>
              <a:t>cada</a:t>
            </a:r>
            <a:r>
              <a:rPr lang="en-US" sz="3200" dirty="0"/>
              <a:t> </a:t>
            </a:r>
            <a:r>
              <a:rPr lang="en-US" sz="3200" dirty="0" err="1"/>
              <a:t>juntura</a:t>
            </a:r>
            <a:r>
              <a:rPr lang="en-US" sz="32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970957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5" y="2276272"/>
            <a:ext cx="4871018" cy="45817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387502" cy="1325563"/>
          </a:xfrm>
        </p:spPr>
        <p:txBody>
          <a:bodyPr/>
          <a:lstStyle/>
          <a:p>
            <a:r>
              <a:rPr lang="en-US" dirty="0" err="1"/>
              <a:t>Brazo</a:t>
            </a:r>
            <a:r>
              <a:rPr lang="en-US" dirty="0"/>
              <a:t> planar de 3 </a:t>
            </a:r>
            <a:r>
              <a:rPr lang="en-US" dirty="0" err="1"/>
              <a:t>DoF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2463" y="3559712"/>
            <a:ext cx="7539795" cy="146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81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Manipulador SCARA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75" y="1349343"/>
            <a:ext cx="6906627" cy="5475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834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Manipulador Stanford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086988" cy="4351338"/>
          </a:xfrm>
        </p:spPr>
        <p:txBody>
          <a:bodyPr/>
          <a:lstStyle/>
          <a:p>
            <a:r>
              <a:rPr lang="es-CO" dirty="0"/>
              <a:t>Brazo esférico</a:t>
            </a:r>
          </a:p>
          <a:p>
            <a:r>
              <a:rPr lang="es-CO" dirty="0"/>
              <a:t>Muñeca esférica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715" y="1258094"/>
            <a:ext cx="665408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336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Brazo esférico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100" y="1280513"/>
            <a:ext cx="6438419" cy="5441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023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10941</TotalTime>
  <Words>55</Words>
  <Application>Microsoft Macintosh PowerPoint</Application>
  <PresentationFormat>Panorámica</PresentationFormat>
  <Paragraphs>15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CINEMÁTICA DIRECTA</vt:lpstr>
      <vt:lpstr>Convención D-H</vt:lpstr>
      <vt:lpstr>Brazo planar de 3 DoF</vt:lpstr>
      <vt:lpstr>Brazo planar de 3 DoF</vt:lpstr>
      <vt:lpstr>Brazo planar de 3 DoF</vt:lpstr>
      <vt:lpstr>Brazo planar de 3 DoF</vt:lpstr>
      <vt:lpstr>Manipulador SCARA</vt:lpstr>
      <vt:lpstr>Manipulador Stanford</vt:lpstr>
      <vt:lpstr>Brazo esférico</vt:lpstr>
      <vt:lpstr>Muñeca esférica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Robótica</dc:title>
  <dc:creator>Alexandra Velasco Vivas</dc:creator>
  <cp:lastModifiedBy>Alexandra Velasco Vivas</cp:lastModifiedBy>
  <cp:revision>87</cp:revision>
  <dcterms:created xsi:type="dcterms:W3CDTF">2016-01-18T00:42:11Z</dcterms:created>
  <dcterms:modified xsi:type="dcterms:W3CDTF">2021-08-27T20:09:00Z</dcterms:modified>
</cp:coreProperties>
</file>